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5E5D3"/>
    <a:srgbClr val="EAD6B8"/>
    <a:srgbClr val="DEAD64"/>
    <a:srgbClr val="D4B890"/>
    <a:srgbClr val="ECCEAE"/>
    <a:srgbClr val="DDAB61"/>
    <a:srgbClr val="DAA1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4" autoAdjust="0"/>
    <p:restoredTop sz="95596" autoAdjust="0"/>
  </p:normalViewPr>
  <p:slideViewPr>
    <p:cSldViewPr>
      <p:cViewPr>
        <p:scale>
          <a:sx n="70" d="100"/>
          <a:sy n="70" d="100"/>
        </p:scale>
        <p:origin x="-6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24B214-29E4-427B-8378-2A901DA4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5375"/>
            <a:ext cx="4038600" cy="1238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3175"/>
            <a:ext cx="4038600" cy="530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333375"/>
            <a:ext cx="2076450" cy="5610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" y="333375"/>
            <a:ext cx="6076950" cy="5610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625" y="333375"/>
            <a:ext cx="8305800" cy="5610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33375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052736"/>
            <a:ext cx="8515672" cy="1656184"/>
          </a:xfrm>
        </p:spPr>
        <p:txBody>
          <a:bodyPr/>
          <a:lstStyle/>
          <a:p>
            <a:r>
              <a:rPr lang="ru-RU" sz="2800" dirty="0" smtClean="0"/>
              <a:t>Премия Губернатора Московской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Наше Подмосковье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Творческий </a:t>
            </a:r>
            <a:r>
              <a:rPr lang="ru-RU" i="1" dirty="0" smtClean="0"/>
              <a:t>проект</a:t>
            </a:r>
            <a:br>
              <a:rPr lang="ru-RU" i="1" dirty="0" smtClean="0"/>
            </a:br>
            <a:r>
              <a:rPr lang="ru-RU" i="1" dirty="0" smtClean="0"/>
              <a:t>«Дарите музыку друг другу»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5904656" cy="72008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Автор проекта: </a:t>
            </a:r>
            <a:r>
              <a:rPr lang="ru-RU" dirty="0" err="1" smtClean="0">
                <a:solidFill>
                  <a:schemeClr val="tx2"/>
                </a:solidFill>
              </a:rPr>
              <a:t>Мазурова</a:t>
            </a:r>
            <a:r>
              <a:rPr lang="ru-RU" dirty="0" smtClean="0">
                <a:solidFill>
                  <a:schemeClr val="tx2"/>
                </a:solidFill>
              </a:rPr>
              <a:t> О. О.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1lbivqy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143500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PQqZ5fNX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162" y="188640"/>
            <a:ext cx="4998018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wxkXJbO46k.jpg"/>
          <p:cNvPicPr>
            <a:picLocks noChangeAspect="1"/>
          </p:cNvPicPr>
          <p:nvPr/>
        </p:nvPicPr>
        <p:blipFill>
          <a:blip r:embed="rId2" cstate="print"/>
          <a:srcRect l="2778" t="12201"/>
          <a:stretch>
            <a:fillRect/>
          </a:stretch>
        </p:blipFill>
        <p:spPr>
          <a:xfrm>
            <a:off x="1691680" y="260648"/>
            <a:ext cx="511256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iridov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112569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d23dd7d2a789252bee5f7e1beddb533eb75525283104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225" y="47625"/>
            <a:ext cx="4781550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meaGUn9kU8.jpg"/>
          <p:cNvPicPr>
            <a:picLocks noChangeAspect="1"/>
          </p:cNvPicPr>
          <p:nvPr/>
        </p:nvPicPr>
        <p:blipFill>
          <a:blip r:embed="rId2" cstate="print"/>
          <a:srcRect l="1001" t="5901" r="8001"/>
          <a:stretch>
            <a:fillRect/>
          </a:stretch>
        </p:blipFill>
        <p:spPr>
          <a:xfrm>
            <a:off x="2051720" y="0"/>
            <a:ext cx="46805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tR-_NQ4zc.jpg"/>
          <p:cNvPicPr>
            <a:picLocks noChangeAspect="1"/>
          </p:cNvPicPr>
          <p:nvPr/>
        </p:nvPicPr>
        <p:blipFill>
          <a:blip r:embed="rId2" cstate="print"/>
          <a:srcRect t="3801" r="8001"/>
          <a:stretch>
            <a:fillRect/>
          </a:stretch>
        </p:blipFill>
        <p:spPr>
          <a:xfrm>
            <a:off x="2000250" y="0"/>
            <a:ext cx="4731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80.jpg"/>
          <p:cNvPicPr>
            <a:picLocks noChangeAspect="1"/>
          </p:cNvPicPr>
          <p:nvPr/>
        </p:nvPicPr>
        <p:blipFill>
          <a:blip r:embed="rId2" cstate="print">
            <a:lum/>
          </a:blip>
          <a:srcRect l="3801"/>
          <a:stretch>
            <a:fillRect/>
          </a:stretch>
        </p:blipFill>
        <p:spPr>
          <a:xfrm>
            <a:off x="2051720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TW5iyLh1-I.jpg"/>
          <p:cNvPicPr>
            <a:picLocks noChangeAspect="1"/>
          </p:cNvPicPr>
          <p:nvPr/>
        </p:nvPicPr>
        <p:blipFill>
          <a:blip r:embed="rId2" cstate="print"/>
          <a:srcRect l="1176" t="9051"/>
          <a:stretch>
            <a:fillRect/>
          </a:stretch>
        </p:blipFill>
        <p:spPr>
          <a:xfrm>
            <a:off x="2339752" y="260648"/>
            <a:ext cx="4518248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bLnikeCHLM.jpg"/>
          <p:cNvPicPr>
            <a:picLocks noChangeAspect="1"/>
          </p:cNvPicPr>
          <p:nvPr/>
        </p:nvPicPr>
        <p:blipFill>
          <a:blip r:embed="rId2" cstate="print"/>
          <a:srcRect l="1400" t="12201"/>
          <a:stretch>
            <a:fillRect/>
          </a:stretch>
        </p:blipFill>
        <p:spPr>
          <a:xfrm>
            <a:off x="1763688" y="260648"/>
            <a:ext cx="5071492" cy="6021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292929"/>
      </a:dk1>
      <a:lt1>
        <a:srgbClr val="FFFFFF"/>
      </a:lt1>
      <a:dk2>
        <a:srgbClr val="292929"/>
      </a:dk2>
      <a:lt2>
        <a:srgbClr val="B98C4B"/>
      </a:lt2>
      <a:accent1>
        <a:srgbClr val="D6AC70"/>
      </a:accent1>
      <a:accent2>
        <a:srgbClr val="E7C38D"/>
      </a:accent2>
      <a:accent3>
        <a:srgbClr val="FFFFFF"/>
      </a:accent3>
      <a:accent4>
        <a:srgbClr val="212121"/>
      </a:accent4>
      <a:accent5>
        <a:srgbClr val="E8D2BB"/>
      </a:accent5>
      <a:accent6>
        <a:srgbClr val="D1B07F"/>
      </a:accent6>
      <a:hlink>
        <a:srgbClr val="FD943D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A22F08"/>
        </a:lt2>
        <a:accent1>
          <a:srgbClr val="E8500A"/>
        </a:accent1>
        <a:accent2>
          <a:srgbClr val="FF7508"/>
        </a:accent2>
        <a:accent3>
          <a:srgbClr val="FFFFFF"/>
        </a:accent3>
        <a:accent4>
          <a:srgbClr val="404040"/>
        </a:accent4>
        <a:accent5>
          <a:srgbClr val="F2B3AA"/>
        </a:accent5>
        <a:accent6>
          <a:srgbClr val="E76906"/>
        </a:accent6>
        <a:hlink>
          <a:srgbClr val="FCD65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24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Премия Губернатора Московской области Наше Подмосковье  Творческий проект «Дарите музыку друг другу»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Дарите музыку друг другу</dc:title>
  <dc:creator>User</dc:creator>
  <cp:lastModifiedBy>User</cp:lastModifiedBy>
  <cp:revision>4</cp:revision>
  <dcterms:created xsi:type="dcterms:W3CDTF">2019-08-20T10:19:33Z</dcterms:created>
  <dcterms:modified xsi:type="dcterms:W3CDTF">2019-08-20T11:26:08Z</dcterms:modified>
</cp:coreProperties>
</file>